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4" r:id="rId2"/>
    <p:sldId id="265" r:id="rId3"/>
    <p:sldId id="266" r:id="rId4"/>
    <p:sldId id="267" r:id="rId5"/>
    <p:sldId id="268" r:id="rId6"/>
    <p:sldId id="269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76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2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8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2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2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5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7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28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1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3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1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6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2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38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03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0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048679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भारतीय</a:t>
            </a:r>
            <a:r>
              <a:rPr lang="en-US" altLang="en-US" b="1"/>
              <a:t> </a:t>
            </a:r>
            <a:r>
              <a:rPr lang="en-IN" altLang="en-US" b="1"/>
              <a:t>विदेश</a:t>
            </a:r>
            <a:r>
              <a:rPr lang="en-US" altLang="en-US" b="1"/>
              <a:t> नीति</a:t>
            </a:r>
            <a:br>
              <a:rPr lang="en-US" altLang="en-US" b="1"/>
            </a:br>
            <a:r>
              <a:rPr lang="en-US" altLang="en-US" b="1"/>
              <a:t>Indian Foreign Policy</a:t>
            </a:r>
            <a:br>
              <a:rPr lang="en-US" altLang="en-US" b="1"/>
            </a:br>
            <a:r>
              <a:rPr lang="en-US" altLang="en-US" b="1"/>
              <a:t/>
            </a:r>
            <a:br>
              <a:rPr lang="en-US" altLang="en-US" b="1"/>
            </a:br>
            <a:r>
              <a:rPr lang="en-US" altLang="en-US" b="1"/>
              <a:t/>
            </a:r>
            <a:br>
              <a:rPr lang="en-US" altLang="en-US" b="1"/>
            </a:br>
            <a:endParaRPr lang="en-IN"/>
          </a:p>
        </p:txBody>
      </p:sp>
      <p:sp>
        <p:nvSpPr>
          <p:cNvPr id="1048681" name="Subtitle 1048680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4232" lnSpcReduction="20000"/>
          </a:bodyPr>
          <a:lstStyle/>
          <a:p>
            <a:endParaRPr lang="en-IN"/>
          </a:p>
          <a:p>
            <a:endParaRPr lang="en-IN"/>
          </a:p>
          <a:p>
            <a:endParaRPr lang="en-IN"/>
          </a:p>
          <a:p>
            <a:r>
              <a:rPr lang="en-US"/>
              <a:t>       </a:t>
            </a:r>
            <a:r>
              <a:rPr lang="en-US" sz="963"/>
              <a:t>Sunil Sharma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04868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भारतीय</a:t>
            </a:r>
            <a:r>
              <a:rPr lang="en-US" altLang="en-US"/>
              <a:t> विदेश नीति के </a:t>
            </a:r>
            <a:r>
              <a:rPr lang="en-IN" altLang="en-US"/>
              <a:t>सिद्धांत</a:t>
            </a:r>
            <a:endParaRPr lang="en-IN"/>
          </a:p>
        </p:txBody>
      </p:sp>
      <p:sp>
        <p:nvSpPr>
          <p:cNvPr id="1048683" name="Content Placeholder 1048682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20000"/>
          </a:bodyPr>
          <a:lstStyle/>
          <a:p>
            <a:r>
              <a:rPr lang="en-IN" altLang="en-US" sz="4000" b="1"/>
              <a:t>गुटनिरपेक्षता</a:t>
            </a:r>
            <a:r>
              <a:rPr lang="en-US" altLang="en-US" sz="4000" b="1"/>
              <a:t> की </a:t>
            </a:r>
            <a:r>
              <a:rPr lang="en-IN" altLang="en-US" sz="4000" b="1"/>
              <a:t>नीति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अंतरराष्ट्रीय</a:t>
            </a:r>
            <a:r>
              <a:rPr lang="en-US" altLang="en-US" sz="4000" b="1"/>
              <a:t> </a:t>
            </a:r>
            <a:r>
              <a:rPr lang="en-IN" altLang="en-US" sz="4000" b="1"/>
              <a:t>शांति</a:t>
            </a:r>
            <a:r>
              <a:rPr lang="en-US" altLang="en-US" sz="4000" b="1"/>
              <a:t> और </a:t>
            </a:r>
            <a:r>
              <a:rPr lang="en-IN" altLang="en-US" sz="4000" b="1"/>
              <a:t>सुरक्षा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साम्राज्यवाद</a:t>
            </a:r>
            <a:r>
              <a:rPr lang="en-US" altLang="en-US" sz="4000" b="1"/>
              <a:t> </a:t>
            </a:r>
            <a:r>
              <a:rPr lang="en-IN" altLang="en-US" sz="4000" b="1"/>
              <a:t>और</a:t>
            </a:r>
            <a:r>
              <a:rPr lang="en-US" altLang="en-US" sz="4000" b="1"/>
              <a:t> </a:t>
            </a:r>
            <a:r>
              <a:rPr lang="en-IN" altLang="en-US" sz="4000" b="1"/>
              <a:t>उपनिवेशवाद</a:t>
            </a:r>
            <a:r>
              <a:rPr lang="en-US" altLang="en-US" sz="4000" b="1"/>
              <a:t> का विरोध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04868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5" name="Content Placeholder 1048684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000" b="1" dirty="0" err="1"/>
              <a:t>रंगभेद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तथा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जातिवाद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का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विरोध</a:t>
            </a:r>
            <a:endParaRPr lang="en-IN" dirty="0"/>
          </a:p>
          <a:p>
            <a:r>
              <a:rPr lang="en-IN" altLang="en-US" sz="4000" b="1" dirty="0" err="1"/>
              <a:t>संयुक्त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राष्ट्र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संघ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में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आस्था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तथा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सहयोग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की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भावना</a:t>
            </a:r>
            <a:endParaRPr lang="en-IN" dirty="0"/>
          </a:p>
          <a:p>
            <a:r>
              <a:rPr lang="en-IN" altLang="en-US" sz="4000" b="1" dirty="0" err="1"/>
              <a:t>एशियाई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तथा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अफ्रीकी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देशों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को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सहायता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0486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7" name="Content Placeholder 1048686"/>
          <p:cNvSpPr>
            <a:spLocks noGrp="1"/>
          </p:cNvSpPr>
          <p:nvPr>
            <p:ph idx="1"/>
          </p:nvPr>
        </p:nvSpPr>
        <p:spPr/>
        <p:txBody>
          <a:bodyPr>
            <a:normAutofit fontScale="72500" lnSpcReduction="20000"/>
          </a:bodyPr>
          <a:lstStyle/>
          <a:p>
            <a:r>
              <a:rPr lang="en-IN" altLang="en-US" sz="4000" b="1" dirty="0" err="1"/>
              <a:t>नि</a:t>
            </a:r>
            <a:r>
              <a:rPr lang="en-US" altLang="en-US" sz="4000" b="1" dirty="0"/>
              <a:t>:</a:t>
            </a:r>
            <a:r>
              <a:rPr lang="en-IN" altLang="en-US" sz="4000" b="1" dirty="0" err="1"/>
              <a:t>शस्त्रीकरण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का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समर्थन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राष्ट्र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मण्डल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की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सदस्यता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बनाए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रखना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सभी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राष्टौं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से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मैत्रीपूर्ण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सम्बन्ध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बनाए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रखना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104868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9" name="Content Placeholder 1048688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20000"/>
          </a:bodyPr>
          <a:lstStyle/>
          <a:p>
            <a:r>
              <a:rPr lang="en-IN" altLang="en-US" sz="4000" b="1"/>
              <a:t>विभिन्न</a:t>
            </a:r>
            <a:r>
              <a:rPr lang="en-US" altLang="en-US" sz="4000" b="1"/>
              <a:t> </a:t>
            </a:r>
            <a:r>
              <a:rPr lang="en-IN" altLang="en-US" sz="4000" b="1"/>
              <a:t>राष्ट्रों</a:t>
            </a:r>
            <a:r>
              <a:rPr lang="en-US" altLang="en-US" sz="4000" b="1"/>
              <a:t> के बीच </a:t>
            </a:r>
            <a:r>
              <a:rPr lang="en-IN" altLang="en-US" sz="4000" b="1"/>
              <a:t>तनाव</a:t>
            </a:r>
            <a:r>
              <a:rPr lang="en-US" altLang="en-US" sz="4000" b="1"/>
              <a:t> </a:t>
            </a:r>
            <a:r>
              <a:rPr lang="en-IN" altLang="en-US" sz="4000" b="1"/>
              <a:t>को</a:t>
            </a:r>
            <a:r>
              <a:rPr lang="en-US" altLang="en-US" sz="4000" b="1"/>
              <a:t> कम करन</a:t>
            </a:r>
            <a:r>
              <a:rPr lang="en-IN" altLang="en-US" sz="4000" b="1"/>
              <a:t>ा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पंचशील</a:t>
            </a:r>
            <a:r>
              <a:rPr lang="en-US" altLang="en-US" sz="4000" b="1"/>
              <a:t> के </a:t>
            </a:r>
            <a:r>
              <a:rPr lang="en-IN" altLang="en-US" sz="4000" b="1"/>
              <a:t>सिद्धांत</a:t>
            </a:r>
            <a:r>
              <a:rPr lang="en-US" altLang="en-US" sz="4000" b="1"/>
              <a:t> पर </a:t>
            </a:r>
            <a:r>
              <a:rPr lang="en-IN" altLang="en-US" sz="4000" b="1"/>
              <a:t>विश्वास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परमाणु</a:t>
            </a:r>
            <a:r>
              <a:rPr lang="en-US" altLang="en-US" sz="4000" b="1"/>
              <a:t> </a:t>
            </a:r>
            <a:r>
              <a:rPr lang="en-IN" altLang="en-US" sz="4000" b="1"/>
              <a:t>बम</a:t>
            </a:r>
            <a:r>
              <a:rPr lang="en-US" altLang="en-US" sz="4000" b="1"/>
              <a:t> </a:t>
            </a:r>
            <a:r>
              <a:rPr lang="en-IN" altLang="en-US" sz="4000" b="1"/>
              <a:t>के</a:t>
            </a:r>
            <a:r>
              <a:rPr lang="en-US" altLang="en-US" sz="4000" b="1"/>
              <a:t> </a:t>
            </a:r>
            <a:r>
              <a:rPr lang="en-IN" altLang="en-US" sz="4000" b="1"/>
              <a:t>परिक्षण</a:t>
            </a:r>
            <a:r>
              <a:rPr lang="en-US" altLang="en-US" sz="4000" b="1"/>
              <a:t> </a:t>
            </a:r>
            <a:r>
              <a:rPr lang="en-IN" altLang="en-US" sz="4000" b="1"/>
              <a:t>का</a:t>
            </a:r>
            <a:r>
              <a:rPr lang="en-US" altLang="en-US" sz="4000" b="1"/>
              <a:t> </a:t>
            </a:r>
            <a:r>
              <a:rPr lang="en-IN" altLang="en-US" sz="4000" b="1"/>
              <a:t>विरोध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04868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91" name="Content Placeholder 1048690"/>
          <p:cNvSpPr>
            <a:spLocks noGrp="1"/>
          </p:cNvSpPr>
          <p:nvPr>
            <p:ph idx="1"/>
          </p:nvPr>
        </p:nvSpPr>
        <p:spPr/>
        <p:txBody>
          <a:bodyPr>
            <a:normAutofit fontScale="71857" lnSpcReduction="20000"/>
          </a:bodyPr>
          <a:lstStyle/>
          <a:p>
            <a:r>
              <a:rPr lang="en-US"/>
              <a:t>   </a:t>
            </a:r>
            <a:r>
              <a:rPr lang="en-US" sz="9600"/>
              <a:t>Thanks</a:t>
            </a:r>
            <a:endParaRPr lang="en-IN"/>
          </a:p>
          <a:p>
            <a:endParaRPr lang="en-IN"/>
          </a:p>
          <a:p>
            <a:endParaRPr lang="en-IN"/>
          </a:p>
          <a:p>
            <a:r>
              <a:rPr lang="en-US" sz="9600"/>
              <a:t>                      </a:t>
            </a:r>
            <a:r>
              <a:rPr lang="en-US" sz="1066"/>
              <a:t> Sunil Sharma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86</Words>
  <Application>Microsoft Office PowerPoint</Application>
  <PresentationFormat>On-screen Show (16:9)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 Boardroom</vt:lpstr>
      <vt:lpstr>भारतीय विदेश नीति Indian Foreign Policy   </vt:lpstr>
      <vt:lpstr>भारतीय विदेश नीति के सिद्धांत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2022-07-30T05:38:37Z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f692c7fa735c42a49c32b2e40a714a89</vt:lpwstr>
  </property>
</Properties>
</file>